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0" r:id="rId3"/>
    <p:sldId id="257" r:id="rId4"/>
    <p:sldId id="281" r:id="rId5"/>
    <p:sldId id="261" r:id="rId6"/>
    <p:sldId id="274" r:id="rId7"/>
    <p:sldId id="275" r:id="rId8"/>
    <p:sldId id="262" r:id="rId9"/>
    <p:sldId id="267" r:id="rId10"/>
    <p:sldId id="265" r:id="rId11"/>
    <p:sldId id="279" r:id="rId12"/>
    <p:sldId id="276" r:id="rId13"/>
    <p:sldId id="269" r:id="rId14"/>
    <p:sldId id="268" r:id="rId15"/>
    <p:sldId id="277" r:id="rId16"/>
    <p:sldId id="27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585"/>
  </p:normalViewPr>
  <p:slideViewPr>
    <p:cSldViewPr snapToGrid="0" snapToObjects="1">
      <p:cViewPr>
        <p:scale>
          <a:sx n="75" d="100"/>
          <a:sy n="75" d="100"/>
        </p:scale>
        <p:origin x="946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19F-F995-4A16-87DC-7CA0EF39CF5E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AA3CD-CE86-47D1-A3A6-4D5D3BA3A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1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legs and 3 body parts are key features distinguishing insects from other arthropods. </a:t>
            </a:r>
          </a:p>
          <a:p>
            <a:r>
              <a:rPr lang="en-US" dirty="0"/>
              <a:t>Insects also have 2 pairs of wings (usually), 2 antennae, an exoskeleton, and jointed appendages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AA3CD-CE86-47D1-A3A6-4D5D3BA3A8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6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Guiding question – “Where do insects live in our schoolyard?”  Or “Where do most insects live in our schoolyard?”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AA3CD-CE86-47D1-A3A6-4D5D3BA3A8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7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track of where you find the insects you collect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AA3CD-CE86-47D1-A3A6-4D5D3BA3A8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16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use a beat sheet or if you don’t have one you can just use a tub like a dish tub or a foil tray or even a shoe box</a:t>
            </a:r>
          </a:p>
          <a:p>
            <a:r>
              <a:rPr lang="en-US" dirty="0"/>
              <a:t>You can also catch by hand or right into the vials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AA3CD-CE86-47D1-A3A6-4D5D3BA3A8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CFF0F-16FA-AD41-86D6-60BC20A07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D3117-C1BB-254F-BE68-27A3F34F4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40376-2241-D044-8972-E5E807C8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F2A9-E7C9-9A41-9115-8747E199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08B20-21EE-6444-B9A4-0F53F31C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59C5-D273-7048-B755-297991F3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5CC1D-88ED-0F40-91C7-7D450A817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58AE7-F010-BD47-BBF1-A9D6AE9B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3EB16-1075-ED4B-B916-6A181B3B4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2DA0D-AF6B-3A41-BD8E-43945C7D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3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7D387-8F06-3545-8E9B-FEC2FF6A8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634C4-9E5A-864B-AF1D-621D696E0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DB734-0558-9F4D-9D6E-5C6B502A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F3755-7F76-2044-A8D6-234B3A84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2C73A-A86D-CE40-AC0D-7B36C205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3F20-B2DF-E845-AA99-E38270D8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A271B-DA2B-0846-9288-868DBF45C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3E75D-2A8E-4644-9677-B7937EF4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BB8F-AFCD-F949-96A5-FEA164AA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D8FD6-D6FD-E540-A2AB-CA9B6496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6673-DF64-4641-9D15-3F0BCA1D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DFC58-5717-B840-AD3A-F5FE26DF7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AFE4-859F-9240-9923-134CBFDC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36971-D77C-B044-8723-1178BBBF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99284-9284-F743-9820-5C247C8E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5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D85A-9A9F-3A44-B28C-7A661C71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24B4E-A5C9-4041-B1A7-B4DD18968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EF8E4-FE35-A048-8852-3F62ACF89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F528F-F10C-B84F-A4EF-1B481EA6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463FC-473E-6F49-BFC1-A2E63CD1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600C2-D511-4943-B061-C661A359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0569-9B08-9844-B2A6-0CF26831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DD6E6-8D19-1F4E-AFAD-8F0952F1F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0A284-03D0-C644-A1E1-EB776D57B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2AEBA-A0DF-3642-A97C-D56323B35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C904D-1FEC-624A-85AA-17295655A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9D050-73D6-2B4A-ABFF-F8E0A1CB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5878B-075A-8041-8202-58BB991E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E9D4A-D40C-5340-B495-A284966B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4F55-9424-394C-889A-28FC9206F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D1857C-5BED-FC4D-A479-78E2047E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8F0D4-A603-664F-A5E7-1310C2CD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34020-FD3D-3045-B0A1-F833EC2A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5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2219D-790C-4B42-9636-91EBE594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A6467-45CA-4341-A79A-F4F9A346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425AC-3439-BC45-A8F0-C1E02322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5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5149-6ADB-B343-8E19-68FDDB28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FBB05-E95A-D748-BB01-40CFB2311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31901-120D-9E49-84A1-4A5144F1B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3AC74-871A-F14F-AABC-B2B35CFE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C1F18-BCCC-9845-92F2-3B1DC820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AB41E-6CE0-2C41-8F9D-E06EFEE2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2EAF-ACA0-174A-A107-9E8D3ECE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DCB0A-1104-264D-B29F-030F9FFDD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5896E-6673-C640-9173-67E65A8C4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E8F6C-838E-9142-871F-E68B51E3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DC095-F171-EC44-BC90-30A75B16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EE825-E995-1D41-9DE6-8E2527FF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4E99E-C091-7B4E-A370-28D8B08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E5795-6626-844F-941A-50AE8AE6E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2ACB9-4B78-3B47-A6D2-DCAD9E62B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FCED-2AD6-DF4B-9229-4401864C423C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59BB6-4D3B-6643-A0AD-8CE629497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20984-8024-D649-8CF6-CF62E4411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FE76-4DC3-6B41-B027-53945D366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FDC4-9628-9947-8886-79A8BA5C7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779" y="661738"/>
            <a:ext cx="9144000" cy="1708484"/>
          </a:xfrm>
        </p:spPr>
        <p:txBody>
          <a:bodyPr/>
          <a:lstStyle/>
          <a:p>
            <a:r>
              <a:rPr lang="en-US" dirty="0"/>
              <a:t>Insects in My School Yard!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E963-395C-1B40-BC51-F229B3468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26373"/>
          </a:xfrm>
        </p:spPr>
        <p:txBody>
          <a:bodyPr>
            <a:normAutofit/>
          </a:bodyPr>
          <a:lstStyle/>
          <a:p>
            <a:r>
              <a:rPr lang="en-US" sz="1600" dirty="0"/>
              <a:t>Introduction to the Bug Hunt (K-6)</a:t>
            </a:r>
          </a:p>
          <a:p>
            <a:r>
              <a:rPr lang="en-US" sz="1600" dirty="0"/>
              <a:t>Day 2 Tuesday </a:t>
            </a:r>
          </a:p>
          <a:p>
            <a:r>
              <a:rPr lang="en-US" sz="1600" dirty="0"/>
              <a:t>10 minute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71773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0266-73EE-0749-BD77-21BA56FF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94AE-4626-1D4F-BA86-4995100C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690688"/>
            <a:ext cx="11720512" cy="36385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i="1" dirty="0"/>
              <a:t>Show map of the school</a:t>
            </a:r>
          </a:p>
          <a:p>
            <a:r>
              <a:rPr lang="en-US" dirty="0"/>
              <a:t>Let’s get more specific and think about the bugs around us!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Where do you think insects are living around the schoolyard?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Let’s write them down together!</a:t>
            </a:r>
          </a:p>
          <a:p>
            <a:pPr lvl="1"/>
            <a:r>
              <a:rPr lang="en-US" dirty="0"/>
              <a:t>Show map of the schoolyard.</a:t>
            </a:r>
          </a:p>
          <a:p>
            <a:pPr lvl="1"/>
            <a:r>
              <a:rPr lang="en-US" i="1" dirty="0"/>
              <a:t>Write down answers</a:t>
            </a:r>
          </a:p>
          <a:p>
            <a:endParaRPr lang="en-US" dirty="0"/>
          </a:p>
          <a:p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DDA65-7B15-0446-8CC5-9B13727E56B3}"/>
              </a:ext>
            </a:extLst>
          </p:cNvPr>
          <p:cNvSpPr txBox="1"/>
          <p:nvPr/>
        </p:nvSpPr>
        <p:spPr>
          <a:xfrm>
            <a:off x="1385888" y="5643563"/>
            <a:ext cx="631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Insect – </a:t>
            </a:r>
            <a:r>
              <a:rPr lang="en-US" sz="2800" dirty="0"/>
              <a:t>An arthropod with six legs. </a:t>
            </a:r>
          </a:p>
        </p:txBody>
      </p:sp>
    </p:spTree>
    <p:extLst>
      <p:ext uri="{BB962C8B-B14F-4D97-AF65-F5344CB8AC3E}">
        <p14:creationId xmlns:p14="http://schemas.microsoft.com/office/powerpoint/2010/main" val="3579367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F7FF-3C7C-9640-97E2-228C1AFD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41A7B8-64D1-CC4F-80F5-71AF46B1E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9" t="10890" r="3125" b="11333"/>
          <a:stretch/>
        </p:blipFill>
        <p:spPr>
          <a:xfrm>
            <a:off x="313672" y="711200"/>
            <a:ext cx="11790674" cy="54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9E23-57A2-C248-92D8-C48A226C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Habitat Predictions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5D266-3FC0-034C-B79F-119B557EC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the habitats listed, where do you think we will find insect?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Green circle around habitats they will find them in.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Black circle around habitats they will not find them in.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C766-04FC-2A44-B654-A5B2428E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Field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0B9C5-A58F-764F-8217-095F01A49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Form groups of 4.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Pick one green habitat and one black habitat to compare from the list on the board.</a:t>
            </a:r>
          </a:p>
          <a:p>
            <a:r>
              <a:rPr lang="en-US" dirty="0"/>
              <a:t>In our notebook write down:</a:t>
            </a:r>
          </a:p>
          <a:p>
            <a:pPr marL="914400" lvl="1">
              <a:buFont typeface="Wingdings" panose="05000000000000000000" pitchFamily="2" charset="2"/>
              <a:buChar char="ü"/>
            </a:pPr>
            <a:r>
              <a:rPr lang="en-US" dirty="0"/>
              <a:t>the guiding question (Where do we find insects in the schoolyard?)</a:t>
            </a:r>
          </a:p>
          <a:p>
            <a:pPr marL="914400" lvl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/>
              <a:t>your two habitats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As a group, decide together which habitat will have more insects.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Write down your prediction in your notebook.</a:t>
            </a:r>
          </a:p>
          <a:p>
            <a:pPr marL="457200" lvl="1" indent="0">
              <a:buNone/>
            </a:pPr>
            <a:r>
              <a:rPr lang="en-US" b="1" dirty="0"/>
              <a:t>“I predict I will find more insects in _____ than in the _____, because _________________.”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4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FAE-783A-5243-92C7-5B3A12B0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414F3-BD14-B647-8958-0F93B3C3E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group will be given:</a:t>
            </a:r>
          </a:p>
          <a:p>
            <a:pPr lvl="1"/>
            <a:r>
              <a:rPr lang="en-US" dirty="0"/>
              <a:t>Plastic snap-cap vials</a:t>
            </a:r>
          </a:p>
          <a:p>
            <a:pPr lvl="1"/>
            <a:r>
              <a:rPr lang="en-US" dirty="0"/>
              <a:t>Aerial nets</a:t>
            </a:r>
          </a:p>
          <a:p>
            <a:pPr lvl="1"/>
            <a:r>
              <a:rPr lang="en-US" dirty="0"/>
              <a:t>Beat Sheets</a:t>
            </a:r>
          </a:p>
          <a:p>
            <a:pPr lvl="1"/>
            <a:r>
              <a:rPr lang="en-US" dirty="0"/>
              <a:t>Tubs with labels for each habitat.</a:t>
            </a:r>
          </a:p>
          <a:p>
            <a:pPr marL="457200" lvl="1" indent="0">
              <a:buNone/>
            </a:pPr>
            <a:r>
              <a:rPr lang="en-US" i="1" dirty="0"/>
              <a:t>Hand out equipment.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5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011B-96EF-284F-97E6-1CE856AA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CFDA-F3B1-2F46-939E-5751D02DB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196"/>
            <a:ext cx="1074109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Aerial net tutorial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How to swing the net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How to fold over the top to catch insects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to put bugs in the vial.</a:t>
            </a:r>
          </a:p>
          <a:p>
            <a:pPr>
              <a:spcAft>
                <a:spcPts val="600"/>
              </a:spcAft>
            </a:pPr>
            <a:r>
              <a:rPr lang="en-US" dirty="0"/>
              <a:t>Beat sheet tutorial*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Hold the sheet (or tub if you have no beat sheet) underneath a plant or branch.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Tap the plant --- no need to be rough, just need to dislodge insects.* </a:t>
            </a:r>
          </a:p>
          <a:p>
            <a:pPr lvl="1"/>
            <a:r>
              <a:rPr lang="en-US" dirty="0"/>
              <a:t>Collect bugs that drop onto the sheet into the plastic vials.</a:t>
            </a:r>
          </a:p>
          <a:p>
            <a:pPr marL="457200" lvl="1" indent="0">
              <a:spcBef>
                <a:spcPts val="3600"/>
              </a:spcBef>
              <a:buNone/>
            </a:pPr>
            <a:r>
              <a:rPr lang="en-US" sz="2000" i="1" dirty="0"/>
              <a:t>		</a:t>
            </a:r>
            <a:r>
              <a:rPr lang="en-US" i="1" dirty="0"/>
              <a:t>*You can only use the beat sheet on plants</a:t>
            </a:r>
          </a:p>
          <a:p>
            <a:pPr marL="457200" lvl="1" indent="0">
              <a:buNone/>
            </a:pPr>
            <a:r>
              <a:rPr lang="en-US" i="1" dirty="0"/>
              <a:t>		**Do not hit plants hard – just tap gently</a:t>
            </a:r>
          </a:p>
        </p:txBody>
      </p:sp>
    </p:spTree>
    <p:extLst>
      <p:ext uri="{BB962C8B-B14F-4D97-AF65-F5344CB8AC3E}">
        <p14:creationId xmlns:p14="http://schemas.microsoft.com/office/powerpoint/2010/main" val="95722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FAE-783A-5243-92C7-5B3A12B0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414F3-BD14-B647-8958-0F93B3C3E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When outside, record notes/observations about the habitat for each of your sites (what kind of vegetation, moisture, weather, sun/shade, etc.)</a:t>
            </a:r>
          </a:p>
          <a:p>
            <a:r>
              <a:rPr lang="en-US" dirty="0"/>
              <a:t>Collect!</a:t>
            </a:r>
          </a:p>
          <a:p>
            <a:r>
              <a:rPr lang="en-US" dirty="0"/>
              <a:t>After 20 minutes, come back to the classroom with your vials and equipment.</a:t>
            </a:r>
          </a:p>
          <a:p>
            <a:r>
              <a:rPr lang="en-US" dirty="0"/>
              <a:t>Be sure to keep track of where you found each specimen you collect.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11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B7E8-35D3-9B4B-85A5-19440DF2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Go Out and Collect Bugs!</a:t>
            </a:r>
          </a:p>
        </p:txBody>
      </p:sp>
    </p:spTree>
    <p:extLst>
      <p:ext uri="{BB962C8B-B14F-4D97-AF65-F5344CB8AC3E}">
        <p14:creationId xmlns:p14="http://schemas.microsoft.com/office/powerpoint/2010/main" val="197058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B03B-AFC7-D849-B402-1ACA3EF6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59118-8813-7A4F-AC06-E5BECA57E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you’ve ever seen an insect raise your hand!</a:t>
            </a:r>
          </a:p>
          <a:p>
            <a:endParaRPr lang="en-US" dirty="0"/>
          </a:p>
          <a:p>
            <a:r>
              <a:rPr lang="en-US" dirty="0"/>
              <a:t>Awesome, today we will be talking all about insects!</a:t>
            </a:r>
          </a:p>
        </p:txBody>
      </p:sp>
    </p:spTree>
    <p:extLst>
      <p:ext uri="{BB962C8B-B14F-4D97-AF65-F5344CB8AC3E}">
        <p14:creationId xmlns:p14="http://schemas.microsoft.com/office/powerpoint/2010/main" val="225745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42E0C-EF2E-B748-9762-9F1A92EFC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157480"/>
            <a:ext cx="6522720" cy="3391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80266-73EE-0749-BD77-21BA56FF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94AE-4626-1D4F-BA86-4995100C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8333"/>
            <a:ext cx="10515600" cy="4017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/>
              <a:t>Show picture</a:t>
            </a:r>
          </a:p>
          <a:p>
            <a:r>
              <a:rPr lang="en-US" dirty="0"/>
              <a:t>Can anyone name some insects?</a:t>
            </a:r>
          </a:p>
          <a:p>
            <a:endParaRPr lang="en-US" dirty="0"/>
          </a:p>
          <a:p>
            <a:r>
              <a:rPr lang="en-US" dirty="0"/>
              <a:t>So we see them and we know what they are, but..</a:t>
            </a:r>
          </a:p>
          <a:p>
            <a:endParaRPr lang="en-US" dirty="0"/>
          </a:p>
          <a:p>
            <a:r>
              <a:rPr lang="en-US" dirty="0"/>
              <a:t>What makes an insect an insect?</a:t>
            </a:r>
          </a:p>
          <a:p>
            <a:pPr marL="0" indent="0">
              <a:buNone/>
            </a:pPr>
            <a:r>
              <a:rPr lang="en-US" sz="1800" i="1" dirty="0"/>
              <a:t>Write Insect on board, review characteristics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38D18-3571-484C-AFA5-6D19781952EE}"/>
              </a:ext>
            </a:extLst>
          </p:cNvPr>
          <p:cNvSpPr txBox="1"/>
          <p:nvPr/>
        </p:nvSpPr>
        <p:spPr>
          <a:xfrm>
            <a:off x="1223328" y="5915352"/>
            <a:ext cx="853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Insect – </a:t>
            </a:r>
            <a:r>
              <a:rPr lang="en-US" sz="2800" dirty="0"/>
              <a:t>An arthropod with 3 body parts and six legs. </a:t>
            </a:r>
          </a:p>
        </p:txBody>
      </p:sp>
    </p:spTree>
    <p:extLst>
      <p:ext uri="{BB962C8B-B14F-4D97-AF65-F5344CB8AC3E}">
        <p14:creationId xmlns:p14="http://schemas.microsoft.com/office/powerpoint/2010/main" val="411753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825A-2EB8-E44C-979A-839ADAC3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Time – Are these insects?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3684A9-069A-B345-8BCA-1295C65C6411}"/>
              </a:ext>
            </a:extLst>
          </p:cNvPr>
          <p:cNvSpPr txBox="1">
            <a:spLocks/>
          </p:cNvSpPr>
          <p:nvPr/>
        </p:nvSpPr>
        <p:spPr>
          <a:xfrm>
            <a:off x="838200" y="2346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 the count of three say “Insect” or </a:t>
            </a:r>
          </a:p>
          <a:p>
            <a:r>
              <a:rPr lang="en-US" dirty="0"/>
              <a:t>“Not-Insect”!</a:t>
            </a:r>
          </a:p>
        </p:txBody>
      </p:sp>
    </p:spTree>
    <p:extLst>
      <p:ext uri="{BB962C8B-B14F-4D97-AF65-F5344CB8AC3E}">
        <p14:creationId xmlns:p14="http://schemas.microsoft.com/office/powerpoint/2010/main" val="307611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FBDF43-8E7D-964A-A434-7DC01B1F9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414020"/>
            <a:ext cx="10519093" cy="61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A0F9-F649-C045-A79F-12F023D2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BFCD5-F32E-5449-88C6-F2233DE6A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674" y="365125"/>
            <a:ext cx="10525126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6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52224-44F2-F646-B4EF-D8596F7CF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20" y="197289"/>
            <a:ext cx="4267200" cy="62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5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94AE-4626-1D4F-BA86-4995100C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6385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Now that we all know what insects are, let’s think about where they live!</a:t>
            </a:r>
          </a:p>
          <a:p>
            <a:endParaRPr lang="en-US" dirty="0"/>
          </a:p>
          <a:p>
            <a:r>
              <a:rPr lang="en-US" dirty="0"/>
              <a:t>Make groups of two</a:t>
            </a:r>
          </a:p>
          <a:p>
            <a:endParaRPr lang="en-US" dirty="0"/>
          </a:p>
          <a:p>
            <a:r>
              <a:rPr lang="en-US" dirty="0"/>
              <a:t>With your partner, discuss where you think insects live for 1 minute.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DDA65-7B15-0446-8CC5-9B13727E56B3}"/>
              </a:ext>
            </a:extLst>
          </p:cNvPr>
          <p:cNvSpPr txBox="1"/>
          <p:nvPr/>
        </p:nvSpPr>
        <p:spPr>
          <a:xfrm>
            <a:off x="1385888" y="5643563"/>
            <a:ext cx="631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Insect – </a:t>
            </a:r>
            <a:r>
              <a:rPr lang="en-US" sz="2800" dirty="0"/>
              <a:t>An arthropod with six legs.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DC23B9-CA7A-3E42-99C9-226AB796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Insects – Where do they live?</a:t>
            </a:r>
          </a:p>
        </p:txBody>
      </p:sp>
    </p:spTree>
    <p:extLst>
      <p:ext uri="{BB962C8B-B14F-4D97-AF65-F5344CB8AC3E}">
        <p14:creationId xmlns:p14="http://schemas.microsoft.com/office/powerpoint/2010/main" val="148395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94AE-4626-1D4F-BA86-4995100C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843088"/>
            <a:ext cx="11034712" cy="34861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Recall from yesterday, what do we call these environments that these insects live in?</a:t>
            </a:r>
          </a:p>
          <a:p>
            <a:pPr marL="457200" lvl="1" indent="0">
              <a:buNone/>
            </a:pPr>
            <a:r>
              <a:rPr lang="en-US" i="1" dirty="0"/>
              <a:t>Define Habitat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  <a:p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DDA65-7B15-0446-8CC5-9B13727E56B3}"/>
              </a:ext>
            </a:extLst>
          </p:cNvPr>
          <p:cNvSpPr txBox="1"/>
          <p:nvPr/>
        </p:nvSpPr>
        <p:spPr>
          <a:xfrm>
            <a:off x="1385888" y="5643563"/>
            <a:ext cx="8272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Insect – </a:t>
            </a:r>
            <a:r>
              <a:rPr lang="en-US" sz="2800" dirty="0"/>
              <a:t>An arthropod with six legs.</a:t>
            </a:r>
          </a:p>
          <a:p>
            <a:r>
              <a:rPr lang="en-US" sz="2800" b="1" dirty="0"/>
              <a:t>Habitat</a:t>
            </a:r>
            <a:r>
              <a:rPr lang="en-US" sz="2800" dirty="0"/>
              <a:t> – A place or environment where organisms live.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2F9FF0-B45E-A84A-B720-942A58B457A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Habitat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08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657</Words>
  <Application>Microsoft Office PowerPoint</Application>
  <PresentationFormat>Widescreen</PresentationFormat>
  <Paragraphs>103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Insects in My School Yard!</vt:lpstr>
      <vt:lpstr>Intro</vt:lpstr>
      <vt:lpstr>Insect Introduction</vt:lpstr>
      <vt:lpstr>Quiz Time – Are these insects?</vt:lpstr>
      <vt:lpstr>PowerPoint Presentation</vt:lpstr>
      <vt:lpstr>PowerPoint Presentation</vt:lpstr>
      <vt:lpstr>PowerPoint Presentation</vt:lpstr>
      <vt:lpstr>Insects – Where do they live?</vt:lpstr>
      <vt:lpstr>PowerPoint Presentation</vt:lpstr>
      <vt:lpstr>Habitat</vt:lpstr>
      <vt:lpstr>PowerPoint Presentation</vt:lpstr>
      <vt:lpstr>Habitat Predictions </vt:lpstr>
      <vt:lpstr>Make Field Teams</vt:lpstr>
      <vt:lpstr>Equipment Instructions</vt:lpstr>
      <vt:lpstr>Equipment Demo</vt:lpstr>
      <vt:lpstr>Field Instructions</vt:lpstr>
      <vt:lpstr>Go Out and Collect Bugs!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 Diversity</dc:title>
  <dc:creator>Sean Perez</dc:creator>
  <cp:lastModifiedBy>Betsy Mitchell</cp:lastModifiedBy>
  <cp:revision>26</cp:revision>
  <dcterms:created xsi:type="dcterms:W3CDTF">2018-06-11T07:03:30Z</dcterms:created>
  <dcterms:modified xsi:type="dcterms:W3CDTF">2018-08-12T06:52:17Z</dcterms:modified>
</cp:coreProperties>
</file>